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58" r:id="rId8"/>
    <p:sldId id="257" r:id="rId9"/>
    <p:sldId id="264" r:id="rId10"/>
    <p:sldId id="272" r:id="rId11"/>
    <p:sldId id="273" r:id="rId12"/>
    <p:sldId id="282" r:id="rId13"/>
    <p:sldId id="283" r:id="rId14"/>
    <p:sldId id="284" r:id="rId15"/>
    <p:sldId id="260" r:id="rId16"/>
    <p:sldId id="259" r:id="rId17"/>
    <p:sldId id="271" r:id="rId18"/>
    <p:sldId id="262" r:id="rId19"/>
    <p:sldId id="285" r:id="rId20"/>
    <p:sldId id="26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1" autoAdjust="0"/>
    <p:restoredTop sz="94606" autoAdjust="0"/>
  </p:normalViewPr>
  <p:slideViewPr>
    <p:cSldViewPr>
      <p:cViewPr varScale="1">
        <p:scale>
          <a:sx n="112" d="100"/>
          <a:sy n="112" d="100"/>
        </p:scale>
        <p:origin x="1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BE038-1CEB-422E-A97D-0FC8C7E66E9F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71CA1-7C20-4871-AF1E-4571104F9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Jewish Missions in the       Warsaw Ghetto</a:t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 Dr. Mitch Glaser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Life in the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Warsaw Ghetto</a:t>
            </a:r>
          </a:p>
        </p:txBody>
      </p:sp>
      <p:pic>
        <p:nvPicPr>
          <p:cNvPr id="2" name="Picture 3" descr="Y:\Random projects\mitch ppt warsaw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3810000" cy="2798763"/>
          </a:xfrm>
          <a:prstGeom prst="rect">
            <a:avLst/>
          </a:prstGeom>
          <a:noFill/>
        </p:spPr>
      </p:pic>
      <p:pic>
        <p:nvPicPr>
          <p:cNvPr id="1029" name="Picture 5" descr="Y:\Random projects\mitch ppt warsaw\food 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962400" cy="3050647"/>
          </a:xfrm>
          <a:prstGeom prst="rect">
            <a:avLst/>
          </a:prstGeom>
          <a:noFill/>
        </p:spPr>
      </p:pic>
      <p:pic>
        <p:nvPicPr>
          <p:cNvPr id="1026" name="Picture 2" descr="Y:\Random projects\mitch ppt warsaw\child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581400" cy="22867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48400" y="48006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Isolation and starvation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Life in the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Warsaw Ghetto</a:t>
            </a:r>
          </a:p>
        </p:txBody>
      </p:sp>
      <p:pic>
        <p:nvPicPr>
          <p:cNvPr id="2050" name="Picture 2" descr="Y:\Random projects\mitch ppt warsaw\people 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4778375" cy="2585739"/>
          </a:xfrm>
          <a:prstGeom prst="rect">
            <a:avLst/>
          </a:prstGeom>
          <a:noFill/>
        </p:spPr>
      </p:pic>
      <p:pic>
        <p:nvPicPr>
          <p:cNvPr id="2051" name="Picture 3" descr="Y:\Random projects\mitch ppt warsaw\hi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3536950" cy="2541187"/>
          </a:xfrm>
          <a:prstGeom prst="rect">
            <a:avLst/>
          </a:prstGeom>
          <a:noFill/>
        </p:spPr>
      </p:pic>
      <p:pic>
        <p:nvPicPr>
          <p:cNvPr id="2052" name="Picture 4" descr="Y:\Random projects\mitch ppt warsaw\pe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962400"/>
            <a:ext cx="3962400" cy="26450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4953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Deportation to death camps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Churches in the Warsaw Ghetto</a:t>
            </a:r>
          </a:p>
        </p:txBody>
      </p:sp>
      <p:pic>
        <p:nvPicPr>
          <p:cNvPr id="3075" name="Picture 3" descr="Y:\Random projects\mitch ppt warsaw\st ma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5494" y="1295400"/>
            <a:ext cx="5715906" cy="4435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6096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St. Maria’s Church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Leszno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Street </a:t>
            </a:r>
          </a:p>
        </p:txBody>
      </p:sp>
    </p:spTree>
    <p:extLst>
      <p:ext uri="{BB962C8B-B14F-4D97-AF65-F5344CB8AC3E}">
        <p14:creationId xmlns:p14="http://schemas.microsoft.com/office/powerpoint/2010/main" val="399226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Churches in the Warsaw Ghetto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096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Church of the Nativity of the Blessed Virgin Mary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Leszno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Street</a:t>
            </a:r>
          </a:p>
        </p:txBody>
      </p:sp>
      <p:pic>
        <p:nvPicPr>
          <p:cNvPr id="3076" name="Picture 4" descr="Y:\Random projects\mitch ppt warsaw\church of nati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744398" cy="487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7800" y="21336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church had a tunnel underneath for evacuating children and bringing in arms for the uprising</a:t>
            </a:r>
          </a:p>
        </p:txBody>
      </p:sp>
    </p:spTree>
    <p:extLst>
      <p:ext uri="{BB962C8B-B14F-4D97-AF65-F5344CB8AC3E}">
        <p14:creationId xmlns:p14="http://schemas.microsoft.com/office/powerpoint/2010/main" val="60815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Churches in the Warsaw Ghetto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096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Saints’ Church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Gryzbowski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Square</a:t>
            </a:r>
          </a:p>
        </p:txBody>
      </p:sp>
      <p:pic>
        <p:nvPicPr>
          <p:cNvPr id="4098" name="Picture 2" descr="Y:\Random projects\mitch ppt warsaw\all saint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419475" cy="4539442"/>
          </a:xfrm>
          <a:prstGeom prst="rect">
            <a:avLst/>
          </a:prstGeom>
          <a:noFill/>
        </p:spPr>
      </p:pic>
      <p:pic>
        <p:nvPicPr>
          <p:cNvPr id="4099" name="Picture 3" descr="Y:\Random projects\mitch ppt warsaw\all saints 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443813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925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Jewish Ministry in Poland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Y:\Random projects\mitch ppt warsaw\poland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799956" cy="5334000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52800"/>
            <a:ext cx="152400" cy="152400"/>
          </a:xfrm>
          <a:prstGeom prst="rect">
            <a:avLst/>
          </a:prstGeom>
          <a:noFill/>
        </p:spPr>
      </p:pic>
      <p:pic>
        <p:nvPicPr>
          <p:cNvPr id="6" name="Picture 3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2800"/>
            <a:ext cx="152400" cy="152400"/>
          </a:xfrm>
          <a:prstGeom prst="rect">
            <a:avLst/>
          </a:prstGeom>
          <a:noFill/>
        </p:spPr>
      </p:pic>
      <p:pic>
        <p:nvPicPr>
          <p:cNvPr id="7" name="Picture 3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05200"/>
            <a:ext cx="152400" cy="152400"/>
          </a:xfrm>
          <a:prstGeom prst="rect">
            <a:avLst/>
          </a:prstGeom>
          <a:noFill/>
        </p:spPr>
      </p:pic>
      <p:pic>
        <p:nvPicPr>
          <p:cNvPr id="8" name="Picture 3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029200"/>
            <a:ext cx="152400" cy="152400"/>
          </a:xfrm>
          <a:prstGeom prst="rect">
            <a:avLst/>
          </a:prstGeom>
          <a:noFill/>
        </p:spPr>
      </p:pic>
      <p:pic>
        <p:nvPicPr>
          <p:cNvPr id="9" name="Picture 3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152400" cy="152400"/>
          </a:xfrm>
          <a:prstGeom prst="rect">
            <a:avLst/>
          </a:prstGeom>
          <a:noFill/>
        </p:spPr>
      </p:pic>
      <p:pic>
        <p:nvPicPr>
          <p:cNvPr id="10" name="Picture 3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81400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Jewish Ministries Operating in Warsaw and Poland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Church’s Ministry Among the Jews (CMJ) – 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Emmanuel Hall in Warsaw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American Board of Missions to the Jews (ABMJ, now Chosen People Ministries) – </a:t>
            </a:r>
            <a:b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Warsaw Ministries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Mildmay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Mission to the Jews – 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Hall in Jewish quarter of Warsaw helping poorer Jews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American European Fellowship – 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Warsaw children’s ministry, villa at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Radoso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used in summer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Jewish Missions Operating in Warsaw and Poland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848600" cy="4038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Bethel Mission – </a:t>
            </a:r>
            <a:b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Evangelistic Center and Colony at Lodz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Danish Mission –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Lvov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British Society for the Propagation of the Gospel Among the Jews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Barbican Mission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Hebrew Christian </a:t>
            </a:r>
            <a:r>
              <a:rPr lang="en-US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Alliance Groups (IMJA)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Important Individuals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495800" cy="243839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Rachmiel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Frydland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well-known Messianic Jewish survivor of the Warsaw Ghetto</a:t>
            </a:r>
          </a:p>
        </p:txBody>
      </p:sp>
      <p:pic>
        <p:nvPicPr>
          <p:cNvPr id="6146" name="Picture 2" descr="Y:\Random projects\mitch ppt warsaw\Pictures\Rachmiel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268663" cy="4647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Important Individuals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21336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Ludwik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Hirszfeld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Catholic Jewish believer, physician,</a:t>
            </a:r>
          </a:p>
          <a:p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 became famous, discovered inheritance of ABO blood type</a:t>
            </a:r>
          </a:p>
        </p:txBody>
      </p:sp>
      <p:pic>
        <p:nvPicPr>
          <p:cNvPr id="7170" name="Picture 2" descr="Y:\Random projects\mitch ppt warsaw\hirszf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482788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40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 descr="clear image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4" y="228823"/>
            <a:ext cx="1828354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4-04-17 at 6.16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78" y="205383"/>
            <a:ext cx="1375268" cy="1107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3" y="3196828"/>
            <a:ext cx="8679656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/>
              <a:t>    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7" y="0"/>
            <a:ext cx="8963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52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Lessons to Learn from </a:t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Jewish Believers in the Ghetto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believers in Yeshua, we will often be viewed negatively by the Jewish community; even if we are suffering alongside our people. </a:t>
            </a:r>
          </a:p>
          <a:p>
            <a:pPr>
              <a:buNone/>
            </a:pP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Due to the negative history between Jews and Christians, our motivation for believing in Yeshua will always be a matter of suspicion on the part of the Jewish community.</a:t>
            </a:r>
          </a:p>
          <a:p>
            <a:pPr>
              <a:buNone/>
            </a:pP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notion that historically, some of the greatest anti-Semites were Jews who </a:t>
            </a:r>
            <a:r>
              <a:rPr 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converted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Christianity, is part of the stigma we live with because of our faith in Yeshua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Lessons to Learn from </a:t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Jewish Believers in the Ghetto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identification with the Jewish community is not always a matter of choice, but could result from a series of external circumstances.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 encouraged!  The words of Romans 11:1-5 are true, as the Lord will preserve a remnant of Jewish followers of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Yeshua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every age and even under unusual circumstances!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ssianic Jewish Popul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" y="975149"/>
            <a:ext cx="8197453" cy="5048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1656" y="214313"/>
            <a:ext cx="5947172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dirty="0"/>
              <a:t>The Messianic Jewish Movement</a:t>
            </a:r>
          </a:p>
        </p:txBody>
      </p:sp>
    </p:spTree>
    <p:extLst>
      <p:ext uri="{BB962C8B-B14F-4D97-AF65-F5344CB8AC3E}">
        <p14:creationId xmlns:p14="http://schemas.microsoft.com/office/powerpoint/2010/main" val="3781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1656" y="214313"/>
            <a:ext cx="5947172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dirty="0"/>
              <a:t>The Messianic Jewish Movement</a:t>
            </a:r>
          </a:p>
        </p:txBody>
      </p:sp>
      <p:pic>
        <p:nvPicPr>
          <p:cNvPr id="5" name="Picture 4" descr="Screen Shot 2015-02-14 at 6.09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"/>
            <a:ext cx="4114800" cy="60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2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Important Individuals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419600" cy="3200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Emanuel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Ringelblum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Jewish historian in the Warsaw Ghetto who preserved many documents</a:t>
            </a:r>
          </a:p>
        </p:txBody>
      </p:sp>
      <p:pic>
        <p:nvPicPr>
          <p:cNvPr id="8194" name="Picture 2" descr="Y:\Random projects\mitch ppt warsaw\ringleb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322637" cy="3772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39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Important Individuals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21336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Ludwik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Hirszfeld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Catholic Jewish believer, physician,</a:t>
            </a:r>
          </a:p>
          <a:p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 became famous, discovered inheritance of ABO blood type</a:t>
            </a:r>
          </a:p>
        </p:txBody>
      </p:sp>
      <p:pic>
        <p:nvPicPr>
          <p:cNvPr id="7170" name="Picture 2" descr="Y:\Random projects\mitch ppt warsaw\hirszf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482788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76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Timeline – Four Major Stages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569913" indent="-45243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Oct 1939 – Nov 1940: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Anti-Jewish decrees and the isolation of the Jewish population </a:t>
            </a:r>
          </a:p>
          <a:p>
            <a:pPr marL="569913" indent="-45243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 1940 – July 1942: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Ghetto sealed off from  the rest of the city</a:t>
            </a:r>
          </a:p>
          <a:p>
            <a:pPr marL="569913" indent="-45243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July 22, 1942 – Sept 15, 1942: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Aktion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mass deportation of 300,000 Jews </a:t>
            </a:r>
          </a:p>
          <a:p>
            <a:pPr marL="569913" indent="-45243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Oct 1942 – May 1943: 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More deportations, the Ghetto uprising, and final destruction of the Ghetto </a:t>
            </a:r>
          </a:p>
          <a:p>
            <a:pPr marL="514350" indent="-51435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Warsaw Ghetto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Y:\Random projects\mitch ppt warsaw\warsaw 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673975" cy="5036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Y:\Random projects\mitch ppt warsaw\ghetto 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181600" cy="516413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Warsaw Ghetto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362</Words>
  <Application>Microsoft Macintosh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Jewish Missions in the       Warsaw Ghetto </vt:lpstr>
      <vt:lpstr>PowerPoint Presentation</vt:lpstr>
      <vt:lpstr>PowerPoint Presentation</vt:lpstr>
      <vt:lpstr>PowerPoint Presentation</vt:lpstr>
      <vt:lpstr>Important Individuals</vt:lpstr>
      <vt:lpstr>Important Individuals</vt:lpstr>
      <vt:lpstr>Timeline – Four Major Stages </vt:lpstr>
      <vt:lpstr>The Warsaw Ghetto</vt:lpstr>
      <vt:lpstr>PowerPoint Presentation</vt:lpstr>
      <vt:lpstr>PowerPoint Presentation</vt:lpstr>
      <vt:lpstr>PowerPoint Presentation</vt:lpstr>
      <vt:lpstr>Churches in the Warsaw Ghetto</vt:lpstr>
      <vt:lpstr>Churches in the Warsaw Ghetto</vt:lpstr>
      <vt:lpstr>Churches in the Warsaw Ghetto</vt:lpstr>
      <vt:lpstr>Jewish Ministry in Poland</vt:lpstr>
      <vt:lpstr>Jewish Ministries Operating in Warsaw and Poland</vt:lpstr>
      <vt:lpstr>Jewish Missions Operating in Warsaw and Poland</vt:lpstr>
      <vt:lpstr>Important Individuals</vt:lpstr>
      <vt:lpstr>Important Individuals</vt:lpstr>
      <vt:lpstr>Lessons to Learn from  Jewish Believers in the Ghetto</vt:lpstr>
      <vt:lpstr>Lessons to Learn from  Jewish Believers in the Ghetto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Blazs</dc:creator>
  <cp:lastModifiedBy>Mitchell Glaser</cp:lastModifiedBy>
  <cp:revision>69</cp:revision>
  <dcterms:created xsi:type="dcterms:W3CDTF">2012-02-14T15:40:05Z</dcterms:created>
  <dcterms:modified xsi:type="dcterms:W3CDTF">2018-11-21T18:45:17Z</dcterms:modified>
</cp:coreProperties>
</file>